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C9"/>
    <a:srgbClr val="660708"/>
    <a:srgbClr val="460C24"/>
    <a:srgbClr val="B1A7A6"/>
    <a:srgbClr val="0B090A"/>
    <a:srgbClr val="B9BAA3"/>
    <a:srgbClr val="FBC3B8"/>
    <a:srgbClr val="FCF3C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0" autoAdjust="0"/>
  </p:normalViewPr>
  <p:slideViewPr>
    <p:cSldViewPr snapToGrid="0">
      <p:cViewPr>
        <p:scale>
          <a:sx n="66" d="100"/>
          <a:sy n="66" d="100"/>
        </p:scale>
        <p:origin x="2232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D071E-7AE8-458B-A09C-59957281A6A9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2935-947C-43FC-B5FC-1505C181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2/23/2023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2/23/2023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1EADA-0BF2-B584-55ED-B60450A515AC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69615-5B8F-4C33-96C6-7D2A5BE7F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LE CHAT NOIR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078C1-10CC-A380-1C57-490F49D8A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Game Play Features</a:t>
            </a:r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257A1A9-8551-C05B-5D93-3198096D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2067663" y="-266887"/>
            <a:ext cx="16943181" cy="762094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F58AB2-DE3E-9F6D-2257-D919AD290A23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D52B07-BD56-716D-BF85-24E7D01ED2C4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176FE1-7600-6EFD-F77D-0AE891FF06B8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9CEDDE-4B76-108A-2E81-6630DAB26018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D2E24F8-F576-02F3-FE40-4559386A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5EFE6AB-9EEB-5629-AE7A-34A1F2CAD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4C864-C95D-70B6-B56C-933EC57E1556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57184C1-ECE5-D28D-001F-839F6AC00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  <p:pic>
        <p:nvPicPr>
          <p:cNvPr id="15" name="Picture 1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D014D2A-AC58-1E8E-A37D-7BEA0FCB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822135" y="-359414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4F8F66F-5ACE-D0B1-A975-88A8FDDC0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674969" y="-474004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7F7FAC5-DE4C-24FA-22D2-DEAD415272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358531" y="-490300"/>
            <a:ext cx="16551275" cy="1755061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BAE382E1-5FAC-76F9-995C-A2078B252233}"/>
              </a:ext>
            </a:extLst>
          </p:cNvPr>
          <p:cNvSpPr txBox="1">
            <a:spLocks/>
          </p:cNvSpPr>
          <p:nvPr/>
        </p:nvSpPr>
        <p:spPr>
          <a:xfrm>
            <a:off x="614814" y="3338161"/>
            <a:ext cx="11190972" cy="1248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CHAT NOIR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188D85F-91D1-CC0C-921D-523F8C0BCFF4}"/>
              </a:ext>
            </a:extLst>
          </p:cNvPr>
          <p:cNvSpPr txBox="1">
            <a:spLocks/>
          </p:cNvSpPr>
          <p:nvPr/>
        </p:nvSpPr>
        <p:spPr>
          <a:xfrm>
            <a:off x="652914" y="3319111"/>
            <a:ext cx="11190972" cy="1248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8000" dirty="0"/>
              <a:t>LE CHAT NOIR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D43638F-856A-E5D1-E516-375EF82CDEBA}"/>
              </a:ext>
            </a:extLst>
          </p:cNvPr>
          <p:cNvSpPr txBox="1">
            <a:spLocks/>
          </p:cNvSpPr>
          <p:nvPr/>
        </p:nvSpPr>
        <p:spPr>
          <a:xfrm>
            <a:off x="652914" y="2589781"/>
            <a:ext cx="11190972" cy="729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B9BAA3"/>
                </a:solidFill>
                <a:latin typeface="Montserrat Light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Game Play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83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Explore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10</a:t>
            </a:fld>
            <a:endParaRPr lang="en-US"/>
          </a:p>
        </p:txBody>
      </p:sp>
      <p:sp>
        <p:nvSpPr>
          <p:cNvPr id="31" name="Rectangle : avec coin rogné 30">
            <a:extLst>
              <a:ext uri="{FF2B5EF4-FFF2-40B4-BE49-F238E27FC236}">
                <a16:creationId xmlns:a16="http://schemas.microsoft.com/office/drawing/2014/main" id="{D916631A-CDCF-CE4D-13DA-9C772F83E32C}"/>
              </a:ext>
            </a:extLst>
          </p:cNvPr>
          <p:cNvSpPr/>
          <p:nvPr/>
        </p:nvSpPr>
        <p:spPr>
          <a:xfrm>
            <a:off x="29574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1BDF40-9735-ADFB-2440-C36DED6E7514}"/>
              </a:ext>
            </a:extLst>
          </p:cNvPr>
          <p:cNvSpPr/>
          <p:nvPr/>
        </p:nvSpPr>
        <p:spPr>
          <a:xfrm>
            <a:off x="20571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7CBA004-5FCC-15F3-1047-FFB1588761D3}"/>
              </a:ext>
            </a:extLst>
          </p:cNvPr>
          <p:cNvSpPr txBox="1"/>
          <p:nvPr/>
        </p:nvSpPr>
        <p:spPr>
          <a:xfrm>
            <a:off x="36043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EXPLORE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45" name="Rectangle : avec coin rogné 44">
            <a:extLst>
              <a:ext uri="{FF2B5EF4-FFF2-40B4-BE49-F238E27FC236}">
                <a16:creationId xmlns:a16="http://schemas.microsoft.com/office/drawing/2014/main" id="{366A673F-6F3E-7389-315E-7B89D1DBC3EC}"/>
              </a:ext>
            </a:extLst>
          </p:cNvPr>
          <p:cNvSpPr/>
          <p:nvPr/>
        </p:nvSpPr>
        <p:spPr>
          <a:xfrm>
            <a:off x="345804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3BB5DA-2BDC-21DE-F171-87412A20ED9D}"/>
              </a:ext>
            </a:extLst>
          </p:cNvPr>
          <p:cNvSpPr/>
          <p:nvPr/>
        </p:nvSpPr>
        <p:spPr>
          <a:xfrm>
            <a:off x="336801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3FD93C0-00F1-96E1-FDAD-67593CE3E78C}"/>
              </a:ext>
            </a:extLst>
          </p:cNvPr>
          <p:cNvSpPr txBox="1"/>
          <p:nvPr/>
        </p:nvSpPr>
        <p:spPr>
          <a:xfrm>
            <a:off x="352273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OBSERV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48" name="Rectangle : avec coin rogné 47">
            <a:extLst>
              <a:ext uri="{FF2B5EF4-FFF2-40B4-BE49-F238E27FC236}">
                <a16:creationId xmlns:a16="http://schemas.microsoft.com/office/drawing/2014/main" id="{98886153-07E8-9F88-44E6-373187E1D5A4}"/>
              </a:ext>
            </a:extLst>
          </p:cNvPr>
          <p:cNvSpPr/>
          <p:nvPr/>
        </p:nvSpPr>
        <p:spPr>
          <a:xfrm>
            <a:off x="644889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47CA38-1AA9-20CB-4EBD-622C082A0C42}"/>
              </a:ext>
            </a:extLst>
          </p:cNvPr>
          <p:cNvSpPr/>
          <p:nvPr/>
        </p:nvSpPr>
        <p:spPr>
          <a:xfrm>
            <a:off x="635886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1CFD865-46BA-3B00-347C-7F8A659F7F00}"/>
              </a:ext>
            </a:extLst>
          </p:cNvPr>
          <p:cNvSpPr txBox="1"/>
          <p:nvPr/>
        </p:nvSpPr>
        <p:spPr>
          <a:xfrm>
            <a:off x="6513581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>
                <a:solidFill>
                  <a:srgbClr val="B1A7A6"/>
                </a:solidFill>
                <a:latin typeface="Midspicy" panose="02000500000000000000" pitchFamily="2" charset="0"/>
              </a:rPr>
              <a:t>WALK</a:t>
            </a:r>
            <a:endParaRPr lang="en-US" sz="280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51" name="Rectangle : avec coin rogné 50">
            <a:extLst>
              <a:ext uri="{FF2B5EF4-FFF2-40B4-BE49-F238E27FC236}">
                <a16:creationId xmlns:a16="http://schemas.microsoft.com/office/drawing/2014/main" id="{4D45B0FB-B934-E2BA-2A09-8C1431A49637}"/>
              </a:ext>
            </a:extLst>
          </p:cNvPr>
          <p:cNvSpPr/>
          <p:nvPr/>
        </p:nvSpPr>
        <p:spPr>
          <a:xfrm>
            <a:off x="9611197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D75713-6319-E85C-BDFB-FB8420649AE1}"/>
              </a:ext>
            </a:extLst>
          </p:cNvPr>
          <p:cNvSpPr/>
          <p:nvPr/>
        </p:nvSpPr>
        <p:spPr>
          <a:xfrm>
            <a:off x="9521162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2C9C016-A131-7552-F3D0-F0613A4815A2}"/>
              </a:ext>
            </a:extLst>
          </p:cNvPr>
          <p:cNvSpPr txBox="1"/>
          <p:nvPr/>
        </p:nvSpPr>
        <p:spPr>
          <a:xfrm>
            <a:off x="9675881" y="2983450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LOOK AROUND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77C0478-53BD-AEB8-7B7B-811962A112FC}"/>
              </a:ext>
            </a:extLst>
          </p:cNvPr>
          <p:cNvCxnSpPr>
            <a:stCxn id="33" idx="3"/>
            <a:endCxn id="46" idx="1"/>
          </p:cNvCxnSpPr>
          <p:nvPr/>
        </p:nvCxnSpPr>
        <p:spPr>
          <a:xfrm>
            <a:off x="2586960" y="3442472"/>
            <a:ext cx="78105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BB566051-966A-4C31-34A5-580194E64FE0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5749260" y="3442472"/>
            <a:ext cx="60960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E8F7FB3-574B-92FB-0A9B-5489E36004B2}"/>
              </a:ext>
            </a:extLst>
          </p:cNvPr>
          <p:cNvCxnSpPr>
            <a:stCxn id="49" idx="3"/>
            <a:endCxn id="52" idx="1"/>
          </p:cNvCxnSpPr>
          <p:nvPr/>
        </p:nvCxnSpPr>
        <p:spPr>
          <a:xfrm>
            <a:off x="8740110" y="3442472"/>
            <a:ext cx="781052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B0DC5BDC-C93E-3509-5745-48250610A750}"/>
              </a:ext>
            </a:extLst>
          </p:cNvPr>
          <p:cNvCxnSpPr>
            <a:cxnSpLocks/>
            <a:stCxn id="52" idx="2"/>
            <a:endCxn id="33" idx="2"/>
          </p:cNvCxnSpPr>
          <p:nvPr/>
        </p:nvCxnSpPr>
        <p:spPr>
          <a:xfrm rot="5400000">
            <a:off x="6054061" y="-630373"/>
            <a:ext cx="12700" cy="9315450"/>
          </a:xfrm>
          <a:prstGeom prst="bentConnector3">
            <a:avLst>
              <a:gd name="adj1" fmla="val 42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5A5C7FF-EBFF-B86B-71B8-D2E32CC8C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538800B-824F-5406-94F2-899D87FE0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5527FCF-7421-846C-64CC-8199E4E0A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Interact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18441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INTERACT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221519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</a:t>
            </a: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30682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421174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33760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COLLECT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218441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ANALYSE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18441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08933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215191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FIND CLUE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A9EA08E-60CA-0210-B2AF-ED8123E487E4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914616" y="2674213"/>
            <a:ext cx="513168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6BE8037-5D61-125B-7451-F9D8C12432B6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5809032" y="2674213"/>
            <a:ext cx="632085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A589ECF6-7125-8CCD-7A55-C8F6E217F1A5}"/>
              </a:ext>
            </a:extLst>
          </p:cNvPr>
          <p:cNvCxnSpPr>
            <a:stCxn id="13" idx="3"/>
            <a:endCxn id="17" idx="2"/>
          </p:cNvCxnSpPr>
          <p:nvPr/>
        </p:nvCxnSpPr>
        <p:spPr>
          <a:xfrm flipV="1">
            <a:off x="5809032" y="3259093"/>
            <a:ext cx="1822709" cy="1537535"/>
          </a:xfrm>
          <a:prstGeom prst="bentConnector2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974444D4-E7B1-F49D-8B36-F159CC10CDF1}"/>
              </a:ext>
            </a:extLst>
          </p:cNvPr>
          <p:cNvCxnSpPr>
            <a:stCxn id="17" idx="0"/>
            <a:endCxn id="3" idx="0"/>
          </p:cNvCxnSpPr>
          <p:nvPr/>
        </p:nvCxnSpPr>
        <p:spPr>
          <a:xfrm rot="16200000" flipV="1">
            <a:off x="4677867" y="-864542"/>
            <a:ext cx="12700" cy="5907749"/>
          </a:xfrm>
          <a:prstGeom prst="bentConnector3">
            <a:avLst>
              <a:gd name="adj1" fmla="val 54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FB97934B-5A56-535D-CF0A-533B8799B4BE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1199383"/>
            <a:ext cx="12700" cy="8916953"/>
          </a:xfrm>
          <a:prstGeom prst="bentConnector3">
            <a:avLst>
              <a:gd name="adj1" fmla="val 2070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49AEE7A-1530-3A6C-7472-87F55B566E9A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2674213"/>
            <a:ext cx="62795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29387F6-F66C-D312-F85B-D584320FB996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325909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B29AA6B-4B71-9D09-332C-C6A04ADC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CCE89C1-7D4B-3E4D-F41C-FEB4D11F3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AF51431-30AA-8EC9-823F-4955A6C18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Link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LINK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190877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CLUE A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00040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390532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03118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 CLUE B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MERGE CLUES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983450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FIND SOLUTION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90B4CEC-71B9-6B5D-7E77-55B79333DFFD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914616" y="2367793"/>
            <a:ext cx="513168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91A61966-144E-3C52-272C-E585E47206B5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914616" y="3442472"/>
            <a:ext cx="513168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8248B679-E8A7-F7C5-AB22-590E57F0B2AE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5809032" y="2367793"/>
            <a:ext cx="632085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5F1D0CA5-9117-54A7-BE82-51F25F91502C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809032" y="3442472"/>
            <a:ext cx="632085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95C2E5B-E976-B26C-9D15-1F498A22CD93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295267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B84175A8-4FE5-950A-43AD-873A393C96A4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3442472"/>
            <a:ext cx="62795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709F87C2-ECAC-35ED-50EC-D3B8D588315C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431124"/>
            <a:ext cx="12700" cy="8916953"/>
          </a:xfrm>
          <a:prstGeom prst="bentConnector3">
            <a:avLst>
              <a:gd name="adj1" fmla="val 11925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B4B9C36-A865-AF38-D39A-D7CCF561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D86DF17-FD6C-A08D-096B-64470268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C695067-151C-FEAE-D588-38593ECD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3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Resolve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BF203B18-2305-8B60-3C91-D61A7963C437}"/>
              </a:ext>
            </a:extLst>
          </p:cNvPr>
          <p:cNvSpPr/>
          <p:nvPr/>
        </p:nvSpPr>
        <p:spPr>
          <a:xfrm>
            <a:off x="623403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518D4-A1D7-500F-A711-29BEE9AA241B}"/>
              </a:ext>
            </a:extLst>
          </p:cNvPr>
          <p:cNvSpPr/>
          <p:nvPr/>
        </p:nvSpPr>
        <p:spPr>
          <a:xfrm>
            <a:off x="533368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AAE3C4-35E1-9E9C-E410-8D4C00D0FCA2}"/>
              </a:ext>
            </a:extLst>
          </p:cNvPr>
          <p:cNvSpPr txBox="1"/>
          <p:nvPr/>
        </p:nvSpPr>
        <p:spPr>
          <a:xfrm>
            <a:off x="688087" y="2952673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RESOLVE	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1CCBB3C7-E35B-BC8D-B9C8-6C1DAF1E4661}"/>
              </a:ext>
            </a:extLst>
          </p:cNvPr>
          <p:cNvSpPr/>
          <p:nvPr/>
        </p:nvSpPr>
        <p:spPr>
          <a:xfrm>
            <a:off x="3517819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97570-2AC5-7806-ECBE-BEDBD9FEFB34}"/>
              </a:ext>
            </a:extLst>
          </p:cNvPr>
          <p:cNvSpPr/>
          <p:nvPr/>
        </p:nvSpPr>
        <p:spPr>
          <a:xfrm>
            <a:off x="3427784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8D99F6-DC9F-5970-8E94-3BFA16043EF5}"/>
              </a:ext>
            </a:extLst>
          </p:cNvPr>
          <p:cNvSpPr txBox="1"/>
          <p:nvPr/>
        </p:nvSpPr>
        <p:spPr>
          <a:xfrm>
            <a:off x="3582503" y="1908771"/>
            <a:ext cx="2136492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ANALYSE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1" name="Rectangle : avec coin rogné 10">
            <a:extLst>
              <a:ext uri="{FF2B5EF4-FFF2-40B4-BE49-F238E27FC236}">
                <a16:creationId xmlns:a16="http://schemas.microsoft.com/office/drawing/2014/main" id="{8F205AD9-4349-5A62-5F9B-F5F72A57D4E3}"/>
              </a:ext>
            </a:extLst>
          </p:cNvPr>
          <p:cNvSpPr/>
          <p:nvPr/>
        </p:nvSpPr>
        <p:spPr>
          <a:xfrm>
            <a:off x="3517819" y="4000409"/>
            <a:ext cx="2201176" cy="979598"/>
          </a:xfrm>
          <a:prstGeom prst="snip1Rect">
            <a:avLst>
              <a:gd name="adj" fmla="val 21828"/>
            </a:avLst>
          </a:prstGeom>
          <a:solidFill>
            <a:srgbClr val="660708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6E2BA6-2607-8F0C-C2C9-E03B45F7E8F9}"/>
              </a:ext>
            </a:extLst>
          </p:cNvPr>
          <p:cNvSpPr/>
          <p:nvPr/>
        </p:nvSpPr>
        <p:spPr>
          <a:xfrm>
            <a:off x="3427784" y="390532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67BA66-B21D-2BFB-F276-B575BD3F5063}"/>
              </a:ext>
            </a:extLst>
          </p:cNvPr>
          <p:cNvSpPr txBox="1"/>
          <p:nvPr/>
        </p:nvSpPr>
        <p:spPr>
          <a:xfrm>
            <a:off x="3582503" y="4031186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SELECT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DRAIN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Rectangle : avec coin rogné 15">
            <a:extLst>
              <a:ext uri="{FF2B5EF4-FFF2-40B4-BE49-F238E27FC236}">
                <a16:creationId xmlns:a16="http://schemas.microsoft.com/office/drawing/2014/main" id="{85E037BF-8CDA-90FF-3A38-F4D16B728251}"/>
              </a:ext>
            </a:extLst>
          </p:cNvPr>
          <p:cNvSpPr/>
          <p:nvPr/>
        </p:nvSpPr>
        <p:spPr>
          <a:xfrm>
            <a:off x="6531152" y="1877994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E7894-8D45-E4C3-DF6B-026E51BED520}"/>
              </a:ext>
            </a:extLst>
          </p:cNvPr>
          <p:cNvSpPr/>
          <p:nvPr/>
        </p:nvSpPr>
        <p:spPr>
          <a:xfrm>
            <a:off x="6441117" y="1782913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7E8FAD-F286-FCB1-9092-ACBDE371FAB0}"/>
              </a:ext>
            </a:extLst>
          </p:cNvPr>
          <p:cNvSpPr txBox="1"/>
          <p:nvPr/>
        </p:nvSpPr>
        <p:spPr>
          <a:xfrm>
            <a:off x="6595836" y="1877994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USE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20" name="Rectangle : avec coin rogné 19">
            <a:extLst>
              <a:ext uri="{FF2B5EF4-FFF2-40B4-BE49-F238E27FC236}">
                <a16:creationId xmlns:a16="http://schemas.microsoft.com/office/drawing/2014/main" id="{E2E0BFBB-2BAE-617E-CB75-9C20085058DE}"/>
              </a:ext>
            </a:extLst>
          </p:cNvPr>
          <p:cNvSpPr/>
          <p:nvPr/>
        </p:nvSpPr>
        <p:spPr>
          <a:xfrm>
            <a:off x="9540356" y="2952673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C14D0-C413-1A88-CD80-FF441A4AF756}"/>
              </a:ext>
            </a:extLst>
          </p:cNvPr>
          <p:cNvSpPr/>
          <p:nvPr/>
        </p:nvSpPr>
        <p:spPr>
          <a:xfrm>
            <a:off x="9450321" y="2857592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C096AFE-929D-9214-6512-845D28067755}"/>
              </a:ext>
            </a:extLst>
          </p:cNvPr>
          <p:cNvSpPr txBox="1"/>
          <p:nvPr/>
        </p:nvSpPr>
        <p:spPr>
          <a:xfrm>
            <a:off x="9605040" y="2983450"/>
            <a:ext cx="2058598" cy="891098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200" dirty="0">
                <a:solidFill>
                  <a:srgbClr val="B1A7A6"/>
                </a:solidFill>
                <a:latin typeface="Midspicy" panose="02000500000000000000" pitchFamily="2" charset="0"/>
              </a:rPr>
              <a:t>UNLOCK</a:t>
            </a:r>
            <a:endParaRPr lang="en-US" sz="24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2634D3D8-9AEE-EB03-C7F2-7FD162478A2D}"/>
              </a:ext>
            </a:extLst>
          </p:cNvPr>
          <p:cNvSpPr/>
          <p:nvPr/>
        </p:nvSpPr>
        <p:spPr>
          <a:xfrm>
            <a:off x="6533630" y="4002139"/>
            <a:ext cx="2201176" cy="979598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8F15B8-A0AC-BDEF-AE07-BD8F51B7F73A}"/>
              </a:ext>
            </a:extLst>
          </p:cNvPr>
          <p:cNvSpPr/>
          <p:nvPr/>
        </p:nvSpPr>
        <p:spPr>
          <a:xfrm>
            <a:off x="6443595" y="3907058"/>
            <a:ext cx="2381248" cy="116976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1827C5-5849-84B7-3993-84ACF6312C40}"/>
              </a:ext>
            </a:extLst>
          </p:cNvPr>
          <p:cNvSpPr txBox="1"/>
          <p:nvPr/>
        </p:nvSpPr>
        <p:spPr>
          <a:xfrm>
            <a:off x="6598314" y="4002139"/>
            <a:ext cx="2058598" cy="952653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r>
              <a:rPr lang="en-US" sz="3600" dirty="0">
                <a:solidFill>
                  <a:srgbClr val="B1A7A6"/>
                </a:solidFill>
                <a:latin typeface="Midspicy" panose="02000500000000000000" pitchFamily="2" charset="0"/>
              </a:rPr>
              <a:t>MANIPULE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  <a:p>
            <a:r>
              <a:rPr lang="en-US" sz="2000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  <a:endParaRPr lang="en-US" sz="28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28881D4B-99CD-EC73-D168-41D5ED65044F}"/>
              </a:ext>
            </a:extLst>
          </p:cNvPr>
          <p:cNvCxnSpPr>
            <a:stCxn id="3" idx="3"/>
            <a:endCxn id="9" idx="1"/>
          </p:cNvCxnSpPr>
          <p:nvPr/>
        </p:nvCxnSpPr>
        <p:spPr>
          <a:xfrm flipV="1">
            <a:off x="2914616" y="2367793"/>
            <a:ext cx="513168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6B489754-9E19-DFE9-A271-DBF5DD809BA0}"/>
              </a:ext>
            </a:extLst>
          </p:cNvPr>
          <p:cNvCxnSpPr>
            <a:stCxn id="3" idx="3"/>
            <a:endCxn id="13" idx="1"/>
          </p:cNvCxnSpPr>
          <p:nvPr/>
        </p:nvCxnSpPr>
        <p:spPr>
          <a:xfrm>
            <a:off x="2914616" y="3442472"/>
            <a:ext cx="513168" cy="104773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A10EB76-C065-E509-F794-F182438B48FA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4618408" y="2952673"/>
            <a:ext cx="0" cy="952655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B66B85AB-B065-749A-280C-E29292E719F4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809032" y="2367793"/>
            <a:ext cx="632085" cy="2122415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185B8CC-8772-2457-41B1-84808886C0F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809032" y="4490208"/>
            <a:ext cx="634563" cy="173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02448AC7-CC02-5708-AC79-CF94315C51BD}"/>
              </a:ext>
            </a:extLst>
          </p:cNvPr>
          <p:cNvCxnSpPr>
            <a:stCxn id="14" idx="3"/>
            <a:endCxn id="21" idx="1"/>
          </p:cNvCxnSpPr>
          <p:nvPr/>
        </p:nvCxnSpPr>
        <p:spPr>
          <a:xfrm flipV="1">
            <a:off x="8824843" y="3442472"/>
            <a:ext cx="625478" cy="1049466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37053DA5-E035-752D-D706-954C575EE603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8822365" y="2367793"/>
            <a:ext cx="627956" cy="1074679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0A0D5E7C-B8D5-88D6-C376-A24B6C2115BB}"/>
              </a:ext>
            </a:extLst>
          </p:cNvPr>
          <p:cNvCxnSpPr>
            <a:stCxn id="21" idx="0"/>
            <a:endCxn id="9" idx="0"/>
          </p:cNvCxnSpPr>
          <p:nvPr/>
        </p:nvCxnSpPr>
        <p:spPr>
          <a:xfrm rot="16200000" flipV="1">
            <a:off x="7092338" y="-691016"/>
            <a:ext cx="1074679" cy="6022537"/>
          </a:xfrm>
          <a:prstGeom prst="bentConnector3">
            <a:avLst>
              <a:gd name="adj1" fmla="val 141656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88CBE677-EEEC-0217-E508-C755A7686D2C}"/>
              </a:ext>
            </a:extLst>
          </p:cNvPr>
          <p:cNvCxnSpPr>
            <a:stCxn id="21" idx="2"/>
            <a:endCxn id="3" idx="2"/>
          </p:cNvCxnSpPr>
          <p:nvPr/>
        </p:nvCxnSpPr>
        <p:spPr>
          <a:xfrm rot="5400000">
            <a:off x="6182469" y="-431124"/>
            <a:ext cx="12700" cy="8916953"/>
          </a:xfrm>
          <a:prstGeom prst="bentConnector3">
            <a:avLst>
              <a:gd name="adj1" fmla="val 12450000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3F396F4-D58F-8222-10E8-7CD45888B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0FC9EB-A233-A154-9679-D465F408B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41F361F-22D4-8D96-0753-0FCB4DDA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114167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EXPLORATION</a:t>
            </a:r>
            <a:endParaRPr lang="en-US" dirty="0">
              <a:latin typeface="Futura Lt BT" panose="020B04020202040203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159320-F823-7888-1DE3-C363589A1203}"/>
              </a:ext>
            </a:extLst>
          </p:cNvPr>
          <p:cNvGrpSpPr/>
          <p:nvPr/>
        </p:nvGrpSpPr>
        <p:grpSpPr>
          <a:xfrm>
            <a:off x="6491821" y="1468792"/>
            <a:ext cx="3762163" cy="4451040"/>
            <a:chOff x="6318451" y="1419719"/>
            <a:chExt cx="3762163" cy="4451040"/>
          </a:xfrm>
        </p:grpSpPr>
        <p:pic>
          <p:nvPicPr>
            <p:cNvPr id="2050" name="Picture 2" descr="Test : Syberia sur Nintendo Switch - Nintend'Alerts">
              <a:extLst>
                <a:ext uri="{FF2B5EF4-FFF2-40B4-BE49-F238E27FC236}">
                  <a16:creationId xmlns:a16="http://schemas.microsoft.com/office/drawing/2014/main" id="{7EEAEB7C-5546-64FC-C384-824E34A6E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451" y="3754542"/>
              <a:ext cx="3762163" cy="211621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55A29AB-5F0C-9F28-1800-779DD4C55AD4}"/>
                </a:ext>
              </a:extLst>
            </p:cNvPr>
            <p:cNvSpPr txBox="1"/>
            <p:nvPr/>
          </p:nvSpPr>
          <p:spPr>
            <a:xfrm>
              <a:off x="8590614" y="5562982"/>
              <a:ext cx="1479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B9BAA3"/>
                  </a:solidFill>
                  <a:latin typeface="Montserrat Light" pitchFamily="2" charset="0"/>
                </a:rPr>
                <a:t>Syberia - 2002</a:t>
              </a:r>
            </a:p>
          </p:txBody>
        </p:sp>
        <p:pic>
          <p:nvPicPr>
            <p:cNvPr id="2052" name="Picture 4" descr="Скачать Resident Evil 2 (1998) &quot;Сборка PC Classic Rebirth + HD textures&quot; -  Графика">
              <a:extLst>
                <a:ext uri="{FF2B5EF4-FFF2-40B4-BE49-F238E27FC236}">
                  <a16:creationId xmlns:a16="http://schemas.microsoft.com/office/drawing/2014/main" id="{7D514A06-1EDF-FCAB-2233-4B19EF186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451" y="1419719"/>
              <a:ext cx="2821621" cy="211621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4E5B6F9-2E96-EF09-BFA3-152984D544BC}"/>
                </a:ext>
              </a:extLst>
            </p:cNvPr>
            <p:cNvSpPr txBox="1"/>
            <p:nvPr/>
          </p:nvSpPr>
          <p:spPr>
            <a:xfrm>
              <a:off x="7055228" y="3228158"/>
              <a:ext cx="2084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B9BAA3"/>
                  </a:solidFill>
                  <a:latin typeface="Montserrat Light" pitchFamily="2" charset="0"/>
                </a:rPr>
                <a:t>Resident Evil 2 - 1998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450133" y="2512832"/>
            <a:ext cx="42500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Exploration :</a:t>
            </a:r>
            <a:endParaRPr lang="en-US" sz="1600" dirty="0">
              <a:solidFill>
                <a:srgbClr val="D6D5C9"/>
              </a:solidFill>
              <a:latin typeface="Futura Hv BT" panose="020B0702020204020204" pitchFamily="34" charset="0"/>
            </a:endParaRP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sz="1600" dirty="0">
                <a:solidFill>
                  <a:srgbClr val="D6D5C9"/>
                </a:solidFill>
                <a:latin typeface="Futura Lt BT" panose="020B0402020204020303" pitchFamily="34" charset="0"/>
              </a:rPr>
              <a:t>The exploration in “Le chat noir” is using a fixed camera in the scene. The character can explore is environment only by walking. </a:t>
            </a:r>
          </a:p>
          <a:p>
            <a:pPr algn="just"/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sz="1600" dirty="0">
                <a:solidFill>
                  <a:srgbClr val="D6D5C9"/>
                </a:solidFill>
                <a:latin typeface="Futura Lt BT" panose="020B0402020204020303" pitchFamily="34" charset="0"/>
              </a:rPr>
              <a:t>By exploring, the character can find specific elements in the scene to interact with. There are highlighted to orient the player in a direction.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51952C0-54F9-0E48-C5CE-05738CA64C25}"/>
              </a:ext>
            </a:extLst>
          </p:cNvPr>
          <p:cNvGrpSpPr/>
          <p:nvPr/>
        </p:nvGrpSpPr>
        <p:grpSpPr>
          <a:xfrm>
            <a:off x="6491821" y="1602368"/>
            <a:ext cx="3100544" cy="4183887"/>
            <a:chOff x="6928827" y="1444044"/>
            <a:chExt cx="3914776" cy="471378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9BC16C5-F501-4186-FDFE-1E91636C9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28827" y="1444044"/>
              <a:ext cx="3914775" cy="220206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4">
              <a:extLst>
                <a:ext uri="{FF2B5EF4-FFF2-40B4-BE49-F238E27FC236}">
                  <a16:creationId xmlns:a16="http://schemas.microsoft.com/office/drawing/2014/main" id="{23216972-7286-B1EF-8947-90BF525DA0B1}"/>
                </a:ext>
              </a:extLst>
            </p:cNvPr>
            <p:cNvSpPr txBox="1"/>
            <p:nvPr/>
          </p:nvSpPr>
          <p:spPr>
            <a:xfrm>
              <a:off x="8709684" y="3338328"/>
              <a:ext cx="2133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B9BAA3"/>
                  </a:solidFill>
                  <a:latin typeface="Montserrat Light" pitchFamily="2" charset="0"/>
                </a:rPr>
                <a:t>Sherlock Holms - 2016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EF1C2E7-6C8D-4BF1-1C35-41163DAD8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28827" y="3952957"/>
              <a:ext cx="3914775" cy="220487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ZoneTexte 5">
              <a:extLst>
                <a:ext uri="{FF2B5EF4-FFF2-40B4-BE49-F238E27FC236}">
                  <a16:creationId xmlns:a16="http://schemas.microsoft.com/office/drawing/2014/main" id="{DFD400EC-C476-8B83-94CE-BFE8CA532D09}"/>
                </a:ext>
              </a:extLst>
            </p:cNvPr>
            <p:cNvSpPr txBox="1"/>
            <p:nvPr/>
          </p:nvSpPr>
          <p:spPr>
            <a:xfrm>
              <a:off x="8698463" y="3948197"/>
              <a:ext cx="2145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B9BAA3"/>
                  </a:solidFill>
                  <a:latin typeface="Montserrat Light" pitchFamily="2" charset="0"/>
                </a:rPr>
                <a:t>The Devil in me - 2022</a:t>
              </a:r>
            </a:p>
          </p:txBody>
        </p:sp>
      </p:grpSp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114167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EXPLORATION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660557" y="3019213"/>
            <a:ext cx="35782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D6D5C9"/>
                </a:solidFill>
                <a:latin typeface="Futura Hv BT" panose="020B0702020204020204" pitchFamily="34" charset="0"/>
              </a:rPr>
              <a:t>Interaction : </a:t>
            </a:r>
            <a:endParaRPr lang="en-US" sz="2000" dirty="0">
              <a:solidFill>
                <a:srgbClr val="D6D5C9"/>
              </a:solidFill>
              <a:latin typeface="Futura Hv BT" panose="020B0702020204020204" pitchFamily="34" charset="0"/>
            </a:endParaRP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sz="1600" dirty="0">
                <a:solidFill>
                  <a:srgbClr val="D6D5C9"/>
                </a:solidFill>
                <a:latin typeface="Futura Lt BT" panose="020B0402020204020303" pitchFamily="34" charset="0"/>
              </a:rPr>
              <a:t>The character can interact with its environment to engage a puzzle or change his point of view to a closer one. </a:t>
            </a:r>
          </a:p>
        </p:txBody>
      </p:sp>
    </p:spTree>
    <p:extLst>
      <p:ext uri="{BB962C8B-B14F-4D97-AF65-F5344CB8AC3E}">
        <p14:creationId xmlns:p14="http://schemas.microsoft.com/office/powerpoint/2010/main" val="399897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8" y="1175563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Interaction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1421344"/>
            <a:ext cx="3914775" cy="22020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9772532" y="3315628"/>
            <a:ext cx="2133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Sherlock Holms - 2016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3930257"/>
            <a:ext cx="3914775" cy="220487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9761311" y="3925497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Devil in me - 2022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081582" y="1997085"/>
            <a:ext cx="5245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Interaction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character can interact with its environment to engage a puzzle or change his point of view to a closer one. 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93EAC69-4A91-5F11-7421-959EA993B5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A97B137-1751-2CAD-FFC0-0302C1CE53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DAC15A8-E5BD-31AA-81AF-E7F7537C95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9" y="1186055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Analyze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603" y="1421343"/>
            <a:ext cx="3914775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2875603" y="3315628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L.A. Noire - 2011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470" y="3930257"/>
            <a:ext cx="2931736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2606296" y="5824540"/>
            <a:ext cx="1794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Room 2 - 2013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5482423" y="2007577"/>
            <a:ext cx="5245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Analyze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Every object in the character inventory can be analyzed to find Informations or resolve puzzle(s).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276437F-5655-88C2-4B9D-80D6B54EED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EE73018-FD27-F6AC-0C79-E5EE97B62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82F742F-19C1-E65F-D3A6-CC399DF027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8" y="1175563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Puzzles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1520242"/>
            <a:ext cx="3914775" cy="200426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10113972" y="3237567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The Room 3 - 2015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1675" y="3932828"/>
            <a:ext cx="3914775" cy="21997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10372055" y="5842593"/>
            <a:ext cx="1534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Syberia 3 - 2017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081582" y="1997085"/>
            <a:ext cx="52452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Puzzles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Player must complete some puzzles to unlock new rooms and discover more elements to reconstruct the past of her family.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4DF1A54-6D58-48C3-D221-0548F8FFF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64E82E8-23E0-BCA9-B06E-A19D89A372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0C0F71B-89FA-A0E9-4E78-4489A66F0E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224B88A-A1F2-3EF2-A566-B3AD4BD97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99" y="1186055"/>
            <a:ext cx="7044742" cy="495675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- Storyline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604" y="2634389"/>
            <a:ext cx="3914773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2266460" y="4528674"/>
            <a:ext cx="2133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B9BAA3"/>
                </a:solidFill>
                <a:latin typeface="Montserrat Light" pitchFamily="2" charset="0"/>
              </a:rPr>
              <a:t>Sherlock Holms - 2016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5482423" y="2007577"/>
            <a:ext cx="52452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708"/>
                </a:solidFill>
                <a:latin typeface="Montserrat Medium" pitchFamily="2" charset="0"/>
              </a:rPr>
              <a:t>Storyline</a:t>
            </a:r>
            <a:endParaRPr lang="en-US" dirty="0">
              <a:solidFill>
                <a:srgbClr val="660708"/>
              </a:solidFill>
              <a:latin typeface="Montserrat Medium" pitchFamily="2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latin typeface="Montserrat Medium" pitchFamily="2" charset="0"/>
              </a:rPr>
              <a:t>The main objective of the character is to complete and understand the story of her family by find important element of the story.</a:t>
            </a:r>
          </a:p>
          <a:p>
            <a:pPr algn="just"/>
            <a:r>
              <a:rPr lang="en-US" dirty="0">
                <a:latin typeface="Montserrat Medium" pitchFamily="2" charset="0"/>
              </a:rPr>
              <a:t>Each points of the story can be added by link 2 specific elements or find a new one.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6FC167B-176A-9B79-EE78-2BFF486E50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86FB68B-94EE-62B0-EB1E-1B4C437D2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126C5D4-B89C-E7D9-F6EF-C26380EFB8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ADB22-EA8E-C612-93AA-5B06AEA3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GAME LOOP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3CF375-6B9C-9AA2-AE38-18667C64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 Chat Noir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A11319-2DEE-E060-17E5-0D8B2B1B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3937D-D3C9-0031-8D44-E61D6E7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A9000E9-5C98-246D-1C5F-F4D6F5A6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55777EF-9589-1896-AFC4-84C94EED4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F9D8F8C-4197-6664-9572-2255C2A1A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avec coin rogné 40">
            <a:extLst>
              <a:ext uri="{FF2B5EF4-FFF2-40B4-BE49-F238E27FC236}">
                <a16:creationId xmlns:a16="http://schemas.microsoft.com/office/drawing/2014/main" id="{8F30AE18-46B1-F27F-F1B1-1FBF4F13BB12}"/>
              </a:ext>
            </a:extLst>
          </p:cNvPr>
          <p:cNvSpPr/>
          <p:nvPr/>
        </p:nvSpPr>
        <p:spPr>
          <a:xfrm>
            <a:off x="4755122" y="2875268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 : avec coin rogné 41">
            <a:extLst>
              <a:ext uri="{FF2B5EF4-FFF2-40B4-BE49-F238E27FC236}">
                <a16:creationId xmlns:a16="http://schemas.microsoft.com/office/drawing/2014/main" id="{0CB865E2-E76E-0A27-17FC-AD6FC47A3B69}"/>
              </a:ext>
            </a:extLst>
          </p:cNvPr>
          <p:cNvSpPr/>
          <p:nvPr/>
        </p:nvSpPr>
        <p:spPr>
          <a:xfrm>
            <a:off x="8492917" y="1667355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 : avec coin rogné 42">
            <a:extLst>
              <a:ext uri="{FF2B5EF4-FFF2-40B4-BE49-F238E27FC236}">
                <a16:creationId xmlns:a16="http://schemas.microsoft.com/office/drawing/2014/main" id="{6D8A8A29-04CE-FD77-98DF-7C1E1A42D0F9}"/>
              </a:ext>
            </a:extLst>
          </p:cNvPr>
          <p:cNvSpPr/>
          <p:nvPr/>
        </p:nvSpPr>
        <p:spPr>
          <a:xfrm>
            <a:off x="8492917" y="4076687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 : avec coin rogné 38">
            <a:extLst>
              <a:ext uri="{FF2B5EF4-FFF2-40B4-BE49-F238E27FC236}">
                <a16:creationId xmlns:a16="http://schemas.microsoft.com/office/drawing/2014/main" id="{F4A8AB26-4727-49A4-3B85-6F9997130070}"/>
              </a:ext>
            </a:extLst>
          </p:cNvPr>
          <p:cNvSpPr/>
          <p:nvPr/>
        </p:nvSpPr>
        <p:spPr>
          <a:xfrm>
            <a:off x="923308" y="2875268"/>
            <a:ext cx="2381250" cy="1107461"/>
          </a:xfrm>
          <a:prstGeom prst="snip1Rect">
            <a:avLst>
              <a:gd name="adj" fmla="val 21828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LOOP – Core Game Loop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47232-D8C5-6C38-E57A-812B21D4A811}"/>
              </a:ext>
            </a:extLst>
          </p:cNvPr>
          <p:cNvSpPr/>
          <p:nvPr/>
        </p:nvSpPr>
        <p:spPr>
          <a:xfrm>
            <a:off x="825907" y="276777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65872-8B2C-63BF-EA5A-C25906F2EAB8}"/>
              </a:ext>
            </a:extLst>
          </p:cNvPr>
          <p:cNvSpPr/>
          <p:nvPr/>
        </p:nvSpPr>
        <p:spPr>
          <a:xfrm>
            <a:off x="4654957" y="276777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4679-6226-BF73-E13A-3D5B5FFA5209}"/>
              </a:ext>
            </a:extLst>
          </p:cNvPr>
          <p:cNvSpPr/>
          <p:nvPr/>
        </p:nvSpPr>
        <p:spPr>
          <a:xfrm>
            <a:off x="8395515" y="1560868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1C82F-1EF6-AA9A-01D7-31A9ADA1FF94}"/>
              </a:ext>
            </a:extLst>
          </p:cNvPr>
          <p:cNvSpPr/>
          <p:nvPr/>
        </p:nvSpPr>
        <p:spPr>
          <a:xfrm>
            <a:off x="8395515" y="3974689"/>
            <a:ext cx="2576054" cy="1322440"/>
          </a:xfrm>
          <a:prstGeom prst="rect">
            <a:avLst/>
          </a:prstGeom>
          <a:noFill/>
          <a:ln w="28575">
            <a:solidFill>
              <a:srgbClr val="460C2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2EE974C-1110-BC15-938E-0701387973EB}"/>
              </a:ext>
            </a:extLst>
          </p:cNvPr>
          <p:cNvSpPr txBox="1"/>
          <p:nvPr/>
        </p:nvSpPr>
        <p:spPr>
          <a:xfrm>
            <a:off x="1782556" y="2934446"/>
            <a:ext cx="1438275" cy="1014209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EXPLORE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SOURCE</a:t>
            </a:r>
            <a:endParaRPr lang="en-US" sz="3600" dirty="0">
              <a:solidFill>
                <a:srgbClr val="B1A7A6"/>
              </a:solidFill>
              <a:latin typeface="Midspicy" panose="020005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7E5256-4F12-5075-979D-634A2CF69A29}"/>
              </a:ext>
            </a:extLst>
          </p:cNvPr>
          <p:cNvSpPr txBox="1"/>
          <p:nvPr/>
        </p:nvSpPr>
        <p:spPr>
          <a:xfrm>
            <a:off x="5343526" y="2937284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INTERACT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CONVERTER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EB042A-5146-3C0E-73D7-95B8F5348501}"/>
              </a:ext>
            </a:extLst>
          </p:cNvPr>
          <p:cNvSpPr txBox="1"/>
          <p:nvPr/>
        </p:nvSpPr>
        <p:spPr>
          <a:xfrm>
            <a:off x="9038122" y="4144194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LINK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0470A3-57B1-87FA-1FA7-B69B4CFA7297}"/>
              </a:ext>
            </a:extLst>
          </p:cNvPr>
          <p:cNvSpPr txBox="1"/>
          <p:nvPr/>
        </p:nvSpPr>
        <p:spPr>
          <a:xfrm>
            <a:off x="9038122" y="1730373"/>
            <a:ext cx="1662110" cy="983431"/>
          </a:xfrm>
          <a:prstGeom prst="rect">
            <a:avLst/>
          </a:prstGeom>
          <a:noFill/>
        </p:spPr>
        <p:txBody>
          <a:bodyPr wrap="square" tIns="90000" bIns="0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B1A7A6"/>
                </a:solidFill>
                <a:latin typeface="Midspicy" panose="02000500000000000000" pitchFamily="2" charset="0"/>
              </a:rPr>
              <a:t>RESOLVE</a:t>
            </a:r>
          </a:p>
          <a:p>
            <a:pPr algn="r"/>
            <a:r>
              <a:rPr lang="en-US" dirty="0">
                <a:solidFill>
                  <a:srgbClr val="B1A7A6"/>
                </a:solidFill>
                <a:latin typeface="Midspicy" panose="02000500000000000000" pitchFamily="2" charset="0"/>
              </a:rPr>
              <a:t>TRADER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63D225A-125A-DD14-04AF-E427796D78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2" y="3158999"/>
            <a:ext cx="540000" cy="540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A397A68-0FEE-E308-8159-76A09D26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2" y="1952088"/>
            <a:ext cx="540000" cy="54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EFD414-4236-C4D1-8F04-6D6F6DC503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22" y="4365909"/>
            <a:ext cx="540000" cy="540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A056AB3-776E-D1A0-E4F5-436D5576E5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72" y="3158999"/>
            <a:ext cx="540000" cy="5400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CDD1797-765B-FCA3-2E3B-D3510382023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01961" y="3428999"/>
            <a:ext cx="1252996" cy="0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E4D36E90-F758-B157-7352-5E5410247ECF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231011" y="2222088"/>
            <a:ext cx="1164504" cy="1206911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2F049D2-F761-2233-C75F-AC3479D4E183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7231011" y="3428999"/>
            <a:ext cx="1164504" cy="1206910"/>
          </a:xfrm>
          <a:prstGeom prst="bentConnector3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586C5BDC-FFEE-931C-E422-A73F64632558}"/>
              </a:ext>
            </a:extLst>
          </p:cNvPr>
          <p:cNvCxnSpPr>
            <a:cxnSpLocks/>
            <a:stCxn id="13" idx="2"/>
            <a:endCxn id="8" idx="2"/>
          </p:cNvCxnSpPr>
          <p:nvPr/>
        </p:nvCxnSpPr>
        <p:spPr>
          <a:xfrm rot="5400000" flipH="1">
            <a:off x="5295283" y="908870"/>
            <a:ext cx="1206910" cy="7569608"/>
          </a:xfrm>
          <a:prstGeom prst="bentConnector3">
            <a:avLst>
              <a:gd name="adj1" fmla="val -18941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775D14B-A7F8-3B61-6012-FC9D99BD7FFD}"/>
              </a:ext>
            </a:extLst>
          </p:cNvPr>
          <p:cNvCxnSpPr>
            <a:cxnSpLocks/>
            <a:stCxn id="11" idx="0"/>
            <a:endCxn id="8" idx="0"/>
          </p:cNvCxnSpPr>
          <p:nvPr/>
        </p:nvCxnSpPr>
        <p:spPr>
          <a:xfrm rot="16200000" flipH="1" flipV="1">
            <a:off x="5295282" y="-1620481"/>
            <a:ext cx="1206911" cy="7569608"/>
          </a:xfrm>
          <a:prstGeom prst="bentConnector3">
            <a:avLst>
              <a:gd name="adj1" fmla="val -18941"/>
            </a:avLst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C193783-ECDB-1E5F-5EF6-CB8061A44CF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9683542" y="2883308"/>
            <a:ext cx="0" cy="1091381"/>
          </a:xfrm>
          <a:prstGeom prst="straightConnector1">
            <a:avLst/>
          </a:prstGeom>
          <a:ln w="57150">
            <a:solidFill>
              <a:srgbClr val="460C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A7B8AD0-39C0-BED5-663A-42A95A871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B086871-D518-B7AB-4D15-5307849161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237BD78-7B1D-BDEA-832B-E303F4ED5C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6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468</Words>
  <Application>Microsoft Office PowerPoint</Application>
  <PresentationFormat>Widescreen</PresentationFormat>
  <Paragraphs>122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Futura Hv BT</vt:lpstr>
      <vt:lpstr>Futura Lt BT</vt:lpstr>
      <vt:lpstr>Heading Now Trial 55 Medium</vt:lpstr>
      <vt:lpstr>Midspicy</vt:lpstr>
      <vt:lpstr>Montserrat Light</vt:lpstr>
      <vt:lpstr>Montserrat Medium</vt:lpstr>
      <vt:lpstr>Thème Office</vt:lpstr>
      <vt:lpstr>LE CHAT NOIR</vt:lpstr>
      <vt:lpstr>FEATURES  EXPLORATION</vt:lpstr>
      <vt:lpstr>FEATURES  EXPLORATION</vt:lpstr>
      <vt:lpstr>FEATURES - Interaction</vt:lpstr>
      <vt:lpstr>FEATURES - Analyze</vt:lpstr>
      <vt:lpstr>FEATURES - Puzzles</vt:lpstr>
      <vt:lpstr>FEATURES - Storyline</vt:lpstr>
      <vt:lpstr>FEATURES GAME LOOP</vt:lpstr>
      <vt:lpstr>GAME LOOP – Core Game Loop</vt:lpstr>
      <vt:lpstr>GAME LOOP – Explore</vt:lpstr>
      <vt:lpstr>GAME LOOP – Interact</vt:lpstr>
      <vt:lpstr>GAME LOOP – Link</vt:lpstr>
      <vt:lpstr>GAME LOOP – Resolve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CHAT NOIR</dc:title>
  <dc:creator>Dorian ALEXANDRE</dc:creator>
  <cp:lastModifiedBy>Max FERRIER</cp:lastModifiedBy>
  <cp:revision>20</cp:revision>
  <dcterms:created xsi:type="dcterms:W3CDTF">2023-02-15T09:24:50Z</dcterms:created>
  <dcterms:modified xsi:type="dcterms:W3CDTF">2023-02-23T09:26:32Z</dcterms:modified>
</cp:coreProperties>
</file>